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2" r:id="rId4"/>
    <p:sldId id="258" r:id="rId5"/>
    <p:sldId id="261" r:id="rId6"/>
    <p:sldId id="263" r:id="rId7"/>
  </p:sldIdLst>
  <p:sldSz cx="12192000" cy="6858000"/>
  <p:notesSz cx="6858000" cy="9144000"/>
  <p:embeddedFontLst>
    <p:embeddedFont>
      <p:font typeface="Verano Sans" panose="020F0502020204030203" pitchFamily="34" charset="0"/>
      <p:regular r:id="rId8"/>
      <p:italic r:id="rId9"/>
    </p:embeddedFont>
    <p:embeddedFont>
      <p:font typeface="Onest Medium" pitchFamily="2" charset="0"/>
      <p:regular r:id="rId10"/>
    </p:embeddedFont>
    <p:embeddedFont>
      <p:font typeface="Verano Sans SemiBold" panose="020F0502020204030203" pitchFamily="34" charset="0"/>
      <p:bold r:id="rId11"/>
      <p:boldItalic r:id="rId12"/>
    </p:embeddedFont>
    <p:embeddedFont>
      <p:font typeface="Onest Regular" pitchFamily="2" charset="0"/>
      <p:regular r:id="rId13"/>
    </p:embeddedFont>
    <p:embeddedFont>
      <p:font typeface="Verano Sans ExtraBold" panose="020F0502020204030203" pitchFamily="34" charset="0"/>
      <p:bold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orient="horz" pos="482" userDrawn="1">
          <p15:clr>
            <a:srgbClr val="A4A3A4"/>
          </p15:clr>
        </p15:guide>
        <p15:guide id="5" orient="horz" pos="3861" userDrawn="1">
          <p15:clr>
            <a:srgbClr val="A4A3A4"/>
          </p15:clr>
        </p15:guide>
        <p15:guide id="6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7F85"/>
    <a:srgbClr val="E4DAF2"/>
    <a:srgbClr val="A380D4"/>
    <a:srgbClr val="33343B"/>
    <a:srgbClr val="734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54" y="96"/>
      </p:cViewPr>
      <p:guideLst>
        <p:guide pos="3840"/>
        <p:guide orient="horz" pos="2160"/>
        <p:guide pos="461"/>
        <p:guide orient="horz" pos="482"/>
        <p:guide orient="horz" pos="3861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1725" y="3306060"/>
            <a:ext cx="9146275" cy="1344304"/>
          </a:xfrm>
        </p:spPr>
        <p:txBody>
          <a:bodyPr anchor="b"/>
          <a:lstStyle>
            <a:lvl1pPr algn="ctr">
              <a:defRPr sz="6000">
                <a:solidFill>
                  <a:srgbClr val="33343B"/>
                </a:solidFill>
                <a:latin typeface="Verano Sans ExtraBold" panose="020F050202020403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1725" y="4908275"/>
            <a:ext cx="9146275" cy="93225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3343B"/>
                </a:solidFill>
                <a:latin typeface="Onest Regular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nest Regular" pitchFamily="2" charset="-52"/>
              </a:defRPr>
            </a:lvl1pPr>
          </a:lstStyle>
          <a:p>
            <a:fld id="{BFC7EF7A-0F91-4A42-ADBE-05C1FDBE7EB8}" type="datetimeFigureOut">
              <a:rPr lang="ru-RU" smtClean="0"/>
              <a:pPr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nest Regular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nest Regular" pitchFamily="2" charset="-52"/>
              </a:defRPr>
            </a:lvl1pPr>
          </a:lstStyle>
          <a:p>
            <a:fld id="{691B1810-3615-4EDF-B67F-5062B59864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72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10516" cy="1325563"/>
          </a:xfrm>
        </p:spPr>
        <p:txBody>
          <a:bodyPr/>
          <a:lstStyle>
            <a:lvl1pPr>
              <a:defRPr>
                <a:solidFill>
                  <a:srgbClr val="33343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3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1385247"/>
            <a:ext cx="2628900" cy="4791715"/>
          </a:xfrm>
        </p:spPr>
        <p:txBody>
          <a:bodyPr vert="eaVert"/>
          <a:lstStyle>
            <a:lvl1pPr>
              <a:defRPr>
                <a:solidFill>
                  <a:srgbClr val="33343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385247"/>
            <a:ext cx="7734300" cy="4791716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4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63251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33343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8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43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76648" cy="1325563"/>
          </a:xfrm>
        </p:spPr>
        <p:txBody>
          <a:bodyPr/>
          <a:lstStyle>
            <a:lvl1pPr>
              <a:defRPr>
                <a:solidFill>
                  <a:srgbClr val="33343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1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911537" cy="1325563"/>
          </a:xfrm>
        </p:spPr>
        <p:txBody>
          <a:bodyPr/>
          <a:lstStyle>
            <a:lvl1pPr>
              <a:defRPr>
                <a:solidFill>
                  <a:srgbClr val="33343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99227" cy="1325563"/>
          </a:xfrm>
        </p:spPr>
        <p:txBody>
          <a:bodyPr/>
          <a:lstStyle>
            <a:lvl1pPr>
              <a:defRPr>
                <a:solidFill>
                  <a:srgbClr val="33343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5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8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1439839"/>
            <a:ext cx="6172200" cy="4421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8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465637" cy="1295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305674" y="0"/>
            <a:ext cx="4886325" cy="46191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438400"/>
            <a:ext cx="4465637" cy="3430588"/>
          </a:xfr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B1810-3615-4EDF-B67F-5062B5986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8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EF7A-0F91-4A42-ADBE-05C1FDBE7EB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1810-3615-4EDF-B67F-5062B59864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50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43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2551776"/>
            <a:ext cx="5283200" cy="2544336"/>
          </a:xfrm>
        </p:spPr>
        <p:txBody>
          <a:bodyPr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3200" dirty="0">
                <a:solidFill>
                  <a:srgbClr val="7342BA"/>
                </a:solidFill>
              </a:rPr>
              <a:t>Крупно название </a:t>
            </a:r>
            <a:br>
              <a:rPr lang="ru-RU" sz="3200" dirty="0">
                <a:solidFill>
                  <a:srgbClr val="7342BA"/>
                </a:solidFill>
              </a:rPr>
            </a:br>
            <a:r>
              <a:rPr lang="ru-RU" sz="3200" dirty="0">
                <a:solidFill>
                  <a:srgbClr val="7342BA"/>
                </a:solidFill>
              </a:rPr>
              <a:t>доклада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12" y="776963"/>
            <a:ext cx="1991380" cy="5269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4662"/>
            <a:ext cx="2072324" cy="5893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4" y="2551776"/>
            <a:ext cx="4613554" cy="2227714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738781" y="5697967"/>
            <a:ext cx="2230891" cy="42520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342BA"/>
              </a:gs>
              <a:gs pos="100000">
                <a:srgbClr val="A380D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31839" y="5746861"/>
            <a:ext cx="223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nest Medium" pitchFamily="2" charset="-52"/>
              </a:rPr>
              <a:t>1-2 ноября 2024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133936" y="5704238"/>
            <a:ext cx="2227562" cy="4189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7C7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130060" y="5752326"/>
            <a:ext cx="223089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7C7F85"/>
                </a:solidFill>
                <a:latin typeface="Onest Regular" pitchFamily="2" charset="-52"/>
              </a:rPr>
              <a:t>Новосибирск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33042" y="5169772"/>
            <a:ext cx="5283200" cy="1056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3343B"/>
                </a:solidFill>
                <a:latin typeface="Verano Sans ExtraBold" panose="020F05020202040302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Фамилия Имя Отчество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latin typeface="+mn-lt"/>
              </a:rPr>
              <a:t>должность спикера (также регалии)</a:t>
            </a:r>
            <a:endParaRPr lang="ru-RU" sz="1400" dirty="0">
              <a:solidFill>
                <a:srgbClr val="7342BA"/>
              </a:solidFill>
              <a:latin typeface="+mn-lt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096000" y="1706408"/>
            <a:ext cx="5638800" cy="4454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3343B"/>
                </a:solidFill>
                <a:latin typeface="Verano Sans ExtraBold" panose="020F05020202040302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latin typeface="Verano Sans" panose="020F0502020204030203" pitchFamily="34" charset="0"/>
              </a:rPr>
              <a:t>Тема доклада</a:t>
            </a:r>
            <a:endParaRPr lang="ru-RU" sz="1100" dirty="0">
              <a:solidFill>
                <a:srgbClr val="7342BA"/>
              </a:solidFill>
              <a:latin typeface="Verano Sans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5DF8DC-E327-4A4D-A650-73B4D5579ACA}"/>
              </a:ext>
            </a:extLst>
          </p:cNvPr>
          <p:cNvSpPr txBox="1"/>
          <p:nvPr/>
        </p:nvSpPr>
        <p:spPr>
          <a:xfrm>
            <a:off x="6096000" y="886546"/>
            <a:ext cx="6158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C7F85"/>
                </a:solidFill>
              </a:rPr>
              <a:t>Siberian </a:t>
            </a:r>
            <a:r>
              <a:rPr lang="en-US" sz="1400" dirty="0" err="1" smtClean="0">
                <a:solidFill>
                  <a:srgbClr val="7C7F85"/>
                </a:solidFill>
              </a:rPr>
              <a:t>Orthopaedic</a:t>
            </a:r>
            <a:r>
              <a:rPr lang="en-US" sz="1400" dirty="0" smtClean="0">
                <a:solidFill>
                  <a:srgbClr val="7C7F85"/>
                </a:solidFill>
              </a:rPr>
              <a:t> </a:t>
            </a:r>
            <a:r>
              <a:rPr lang="en-US" sz="1400" dirty="0">
                <a:solidFill>
                  <a:srgbClr val="7C7F85"/>
                </a:solidFill>
              </a:rPr>
              <a:t>Forum 2024</a:t>
            </a:r>
            <a:r>
              <a:rPr lang="ru-RU" sz="1400" dirty="0">
                <a:solidFill>
                  <a:srgbClr val="7C7F85"/>
                </a:solidFill>
              </a:rPr>
              <a:t>  </a:t>
            </a:r>
            <a:r>
              <a:rPr lang="en-US" sz="1400" dirty="0">
                <a:solidFill>
                  <a:srgbClr val="7C7F85"/>
                </a:solidFill>
              </a:rPr>
              <a:t>I</a:t>
            </a:r>
            <a:r>
              <a:rPr lang="ru-RU" sz="1400" dirty="0">
                <a:solidFill>
                  <a:srgbClr val="7C7F85"/>
                </a:solidFill>
              </a:rPr>
              <a:t>  </a:t>
            </a:r>
            <a:r>
              <a:rPr lang="en-US" sz="1400" dirty="0">
                <a:solidFill>
                  <a:srgbClr val="7C7F85"/>
                </a:solidFill>
              </a:rPr>
              <a:t>November 1-2</a:t>
            </a:r>
            <a:r>
              <a:rPr lang="ru-RU" sz="1400" dirty="0">
                <a:solidFill>
                  <a:srgbClr val="7C7F85"/>
                </a:solidFill>
              </a:rPr>
              <a:t>  </a:t>
            </a:r>
            <a:r>
              <a:rPr lang="en-US" sz="1400" dirty="0">
                <a:solidFill>
                  <a:srgbClr val="7C7F85"/>
                </a:solidFill>
              </a:rPr>
              <a:t>I</a:t>
            </a:r>
            <a:r>
              <a:rPr lang="ru-RU" sz="1400" dirty="0">
                <a:solidFill>
                  <a:srgbClr val="7C7F85"/>
                </a:solidFill>
              </a:rPr>
              <a:t> </a:t>
            </a:r>
            <a:r>
              <a:rPr lang="en-US" sz="1400" dirty="0">
                <a:solidFill>
                  <a:srgbClr val="7C7F85"/>
                </a:solidFill>
              </a:rPr>
              <a:t> Novosibirsk</a:t>
            </a:r>
            <a:endParaRPr lang="ru-RU" sz="1400" dirty="0">
              <a:solidFill>
                <a:srgbClr val="7C7F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1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5328" r="7943"/>
          <a:stretch/>
        </p:blipFill>
        <p:spPr>
          <a:xfrm>
            <a:off x="6096000" y="2119086"/>
            <a:ext cx="5399315" cy="40102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4191" y="648694"/>
            <a:ext cx="9063251" cy="844619"/>
          </a:xfrm>
        </p:spPr>
        <p:txBody>
          <a:bodyPr anchor="t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ru-RU" sz="2700" b="1" dirty="0"/>
              <a:t>ЗАГОЛОВОК</a:t>
            </a:r>
            <a:r>
              <a:rPr lang="en-US" sz="2400" b="1" dirty="0"/>
              <a:t/>
            </a:r>
            <a:br>
              <a:rPr lang="en-US" sz="2400" b="1" dirty="0"/>
            </a:b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61960" y="3830745"/>
            <a:ext cx="51054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228600" indent="-228600">
              <a:spcBef>
                <a:spcPts val="1000"/>
              </a:spcBef>
              <a:buClr>
                <a:srgbClr val="7342B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624190" y="2119086"/>
            <a:ext cx="5027579" cy="1922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None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None/>
            </a:pPr>
            <a:endParaRPr lang="ru-RU" sz="9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12" y="649731"/>
            <a:ext cx="1556163" cy="7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5328" r="7943"/>
          <a:stretch/>
        </p:blipFill>
        <p:spPr>
          <a:xfrm>
            <a:off x="731838" y="2119086"/>
            <a:ext cx="5364162" cy="40102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4191" y="652513"/>
            <a:ext cx="9063251" cy="844619"/>
          </a:xfrm>
        </p:spPr>
        <p:txBody>
          <a:bodyPr anchor="t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ru-RU" sz="2700" b="1" dirty="0"/>
              <a:t>СТАТИСТИКА</a:t>
            </a:r>
            <a:r>
              <a:rPr lang="en-US" sz="2400" b="1" dirty="0"/>
              <a:t/>
            </a:r>
            <a:br>
              <a:rPr lang="en-US" sz="2400" b="1" dirty="0"/>
            </a:br>
            <a:endParaRPr lang="ru-RU" sz="24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0A28F3-B2A8-AE15-BFB7-6572DF3349A5}"/>
              </a:ext>
            </a:extLst>
          </p:cNvPr>
          <p:cNvGrpSpPr/>
          <p:nvPr/>
        </p:nvGrpSpPr>
        <p:grpSpPr>
          <a:xfrm>
            <a:off x="6596726" y="2029404"/>
            <a:ext cx="2552115" cy="1053496"/>
            <a:chOff x="10066472" y="2540388"/>
            <a:chExt cx="2552115" cy="1053496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0B0CE1B-038B-6C53-B571-FCF7D4E223B6}"/>
                </a:ext>
              </a:extLst>
            </p:cNvPr>
            <p:cNvSpPr/>
            <p:nvPr/>
          </p:nvSpPr>
          <p:spPr>
            <a:xfrm>
              <a:off x="10066472" y="2540388"/>
              <a:ext cx="25521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r>
                <a:rPr lang="ru-RU" sz="3600" dirty="0">
                  <a:solidFill>
                    <a:srgbClr val="7342BA"/>
                  </a:solidFill>
                  <a:latin typeface="+mj-lt"/>
                </a:rPr>
                <a:t>40%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D7C9E51-FAC7-A9C3-3153-5C1095E7C0A4}"/>
                </a:ext>
              </a:extLst>
            </p:cNvPr>
            <p:cNvSpPr/>
            <p:nvPr/>
          </p:nvSpPr>
          <p:spPr>
            <a:xfrm>
              <a:off x="10066472" y="3132219"/>
              <a:ext cx="2451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ru-RU" sz="1200" dirty="0">
                  <a:solidFill>
                    <a:srgbClr val="2B2A28"/>
                  </a:solidFill>
                </a:rPr>
                <a:t>Статистика </a:t>
              </a:r>
              <a:br>
                <a:rPr lang="ru-RU" sz="1200" dirty="0">
                  <a:solidFill>
                    <a:srgbClr val="2B2A28"/>
                  </a:solidFill>
                </a:rPr>
              </a:br>
              <a:r>
                <a:rPr lang="ru-RU" sz="1200" dirty="0">
                  <a:solidFill>
                    <a:srgbClr val="2B2A28"/>
                  </a:solidFill>
                </a:rPr>
                <a:t>в процентах</a:t>
              </a:r>
              <a:endParaRPr lang="ru-RU" sz="1200" kern="1200" dirty="0">
                <a:solidFill>
                  <a:srgbClr val="2B2A28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E0712EF-6B1E-5A8E-D45E-072ED3276972}"/>
              </a:ext>
            </a:extLst>
          </p:cNvPr>
          <p:cNvGrpSpPr/>
          <p:nvPr/>
        </p:nvGrpSpPr>
        <p:grpSpPr>
          <a:xfrm>
            <a:off x="6596726" y="3310748"/>
            <a:ext cx="2552115" cy="1046440"/>
            <a:chOff x="10066472" y="2540388"/>
            <a:chExt cx="2552115" cy="104644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15FDAC9-2B58-4CF5-F037-5D82444DE593}"/>
                </a:ext>
              </a:extLst>
            </p:cNvPr>
            <p:cNvSpPr/>
            <p:nvPr/>
          </p:nvSpPr>
          <p:spPr>
            <a:xfrm>
              <a:off x="10066472" y="2540388"/>
              <a:ext cx="25521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r>
                <a:rPr lang="ru-RU" sz="3600" dirty="0">
                  <a:solidFill>
                    <a:srgbClr val="7342BA"/>
                  </a:solidFill>
                  <a:latin typeface="+mj-lt"/>
                </a:rPr>
                <a:t>95%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7A29088-750D-1D3A-C129-978C14F9DB19}"/>
                </a:ext>
              </a:extLst>
            </p:cNvPr>
            <p:cNvSpPr/>
            <p:nvPr/>
          </p:nvSpPr>
          <p:spPr>
            <a:xfrm>
              <a:off x="10066472" y="3125163"/>
              <a:ext cx="2451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ru-RU" sz="1200" dirty="0"/>
                <a:t>Другая статистика </a:t>
              </a:r>
              <a:br>
                <a:rPr lang="ru-RU" sz="1200" dirty="0"/>
              </a:br>
              <a:r>
                <a:rPr lang="ru-RU" sz="1200" dirty="0"/>
                <a:t>в процентах</a:t>
              </a:r>
              <a:endParaRPr lang="ru-RU" sz="1200" kern="1200" dirty="0">
                <a:solidFill>
                  <a:srgbClr val="2B2A28"/>
                </a:solidFill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B7F9257-F26C-3D66-4D5F-16D22ECDE883}"/>
              </a:ext>
            </a:extLst>
          </p:cNvPr>
          <p:cNvGrpSpPr/>
          <p:nvPr/>
        </p:nvGrpSpPr>
        <p:grpSpPr>
          <a:xfrm>
            <a:off x="6596726" y="4919444"/>
            <a:ext cx="2552115" cy="1046440"/>
            <a:chOff x="10066472" y="2540388"/>
            <a:chExt cx="2552115" cy="104644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6BBF8DF-DFF2-E2A3-DCF8-F959D1DF23D5}"/>
                </a:ext>
              </a:extLst>
            </p:cNvPr>
            <p:cNvSpPr/>
            <p:nvPr/>
          </p:nvSpPr>
          <p:spPr>
            <a:xfrm>
              <a:off x="10066472" y="2540388"/>
              <a:ext cx="25521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r>
                <a:rPr lang="ru-RU" sz="3600" dirty="0">
                  <a:solidFill>
                    <a:srgbClr val="7342BA"/>
                  </a:solidFill>
                  <a:latin typeface="+mj-lt"/>
                </a:rPr>
                <a:t>158 млн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5A2275A-6EF3-9850-52C1-396EE0D0F72B}"/>
                </a:ext>
              </a:extLst>
            </p:cNvPr>
            <p:cNvSpPr/>
            <p:nvPr/>
          </p:nvSpPr>
          <p:spPr>
            <a:xfrm>
              <a:off x="10066472" y="3125163"/>
              <a:ext cx="2451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ru-RU" sz="1200" dirty="0">
                  <a:solidFill>
                    <a:srgbClr val="2B2A28"/>
                  </a:solidFill>
                </a:rPr>
                <a:t>государственное финансирование</a:t>
              </a:r>
              <a:endParaRPr lang="ru-RU" sz="1200" kern="1200" dirty="0">
                <a:solidFill>
                  <a:srgbClr val="2B2A28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E0A28F3-B2A8-AE15-BFB7-6572DF3349A5}"/>
              </a:ext>
            </a:extLst>
          </p:cNvPr>
          <p:cNvGrpSpPr/>
          <p:nvPr/>
        </p:nvGrpSpPr>
        <p:grpSpPr>
          <a:xfrm>
            <a:off x="9148841" y="2029404"/>
            <a:ext cx="2552115" cy="1053496"/>
            <a:chOff x="10066472" y="2540388"/>
            <a:chExt cx="2552115" cy="1053496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B0CE1B-038B-6C53-B571-FCF7D4E223B6}"/>
                </a:ext>
              </a:extLst>
            </p:cNvPr>
            <p:cNvSpPr/>
            <p:nvPr/>
          </p:nvSpPr>
          <p:spPr>
            <a:xfrm>
              <a:off x="10066472" y="2540388"/>
              <a:ext cx="25521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r>
                <a:rPr lang="ru-RU" sz="3600" dirty="0">
                  <a:solidFill>
                    <a:srgbClr val="7342BA"/>
                  </a:solidFill>
                  <a:latin typeface="+mj-lt"/>
                </a:rPr>
                <a:t>40%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1D7C9E51-FAC7-A9C3-3153-5C1095E7C0A4}"/>
                </a:ext>
              </a:extLst>
            </p:cNvPr>
            <p:cNvSpPr/>
            <p:nvPr/>
          </p:nvSpPr>
          <p:spPr>
            <a:xfrm>
              <a:off x="10066472" y="3132219"/>
              <a:ext cx="2451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ru-RU" sz="1200" dirty="0">
                  <a:solidFill>
                    <a:srgbClr val="2B2A28"/>
                  </a:solidFill>
                </a:rPr>
                <a:t>Статистика </a:t>
              </a:r>
              <a:br>
                <a:rPr lang="ru-RU" sz="1200" dirty="0">
                  <a:solidFill>
                    <a:srgbClr val="2B2A28"/>
                  </a:solidFill>
                </a:rPr>
              </a:br>
              <a:r>
                <a:rPr lang="ru-RU" sz="1200" dirty="0">
                  <a:solidFill>
                    <a:srgbClr val="2B2A28"/>
                  </a:solidFill>
                </a:rPr>
                <a:t>в процентах</a:t>
              </a:r>
              <a:endParaRPr lang="ru-RU" sz="1200" kern="1200" dirty="0">
                <a:solidFill>
                  <a:srgbClr val="2B2A28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E0712EF-6B1E-5A8E-D45E-072ED3276972}"/>
              </a:ext>
            </a:extLst>
          </p:cNvPr>
          <p:cNvGrpSpPr/>
          <p:nvPr/>
        </p:nvGrpSpPr>
        <p:grpSpPr>
          <a:xfrm>
            <a:off x="9148841" y="3310748"/>
            <a:ext cx="2552115" cy="1046440"/>
            <a:chOff x="10066472" y="2540388"/>
            <a:chExt cx="2552115" cy="1046440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15FDAC9-2B58-4CF5-F037-5D82444DE593}"/>
                </a:ext>
              </a:extLst>
            </p:cNvPr>
            <p:cNvSpPr/>
            <p:nvPr/>
          </p:nvSpPr>
          <p:spPr>
            <a:xfrm>
              <a:off x="10066472" y="2540388"/>
              <a:ext cx="25521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r>
                <a:rPr lang="ru-RU" sz="3600" dirty="0">
                  <a:solidFill>
                    <a:srgbClr val="7342BA"/>
                  </a:solidFill>
                  <a:latin typeface="+mj-lt"/>
                </a:rPr>
                <a:t>95%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F7A29088-750D-1D3A-C129-978C14F9DB19}"/>
                </a:ext>
              </a:extLst>
            </p:cNvPr>
            <p:cNvSpPr/>
            <p:nvPr/>
          </p:nvSpPr>
          <p:spPr>
            <a:xfrm>
              <a:off x="10066472" y="3125163"/>
              <a:ext cx="2451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ru-RU" sz="1200" dirty="0"/>
                <a:t>Другая статистика </a:t>
              </a:r>
              <a:br>
                <a:rPr lang="ru-RU" sz="1200" dirty="0"/>
              </a:br>
              <a:r>
                <a:rPr lang="ru-RU" sz="1200" dirty="0"/>
                <a:t>в процентах</a:t>
              </a:r>
              <a:endParaRPr lang="ru-RU" sz="1200" kern="1200" dirty="0">
                <a:solidFill>
                  <a:srgbClr val="2B2A28"/>
                </a:solidFill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7F9257-F26C-3D66-4D5F-16D22ECDE883}"/>
              </a:ext>
            </a:extLst>
          </p:cNvPr>
          <p:cNvGrpSpPr/>
          <p:nvPr/>
        </p:nvGrpSpPr>
        <p:grpSpPr>
          <a:xfrm>
            <a:off x="9148841" y="4919444"/>
            <a:ext cx="2552115" cy="1046440"/>
            <a:chOff x="10066472" y="2540388"/>
            <a:chExt cx="2552115" cy="1046440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56BBF8DF-DFF2-E2A3-DCF8-F959D1DF23D5}"/>
                </a:ext>
              </a:extLst>
            </p:cNvPr>
            <p:cNvSpPr/>
            <p:nvPr/>
          </p:nvSpPr>
          <p:spPr>
            <a:xfrm>
              <a:off x="10066472" y="2540388"/>
              <a:ext cx="25521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r>
                <a:rPr lang="ru-RU" sz="3600" dirty="0">
                  <a:solidFill>
                    <a:srgbClr val="7342BA"/>
                  </a:solidFill>
                  <a:latin typeface="+mj-lt"/>
                </a:rPr>
                <a:t>158 млн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A5A2275A-6EF3-9850-52C1-396EE0D0F72B}"/>
                </a:ext>
              </a:extLst>
            </p:cNvPr>
            <p:cNvSpPr/>
            <p:nvPr/>
          </p:nvSpPr>
          <p:spPr>
            <a:xfrm>
              <a:off x="10066472" y="3125163"/>
              <a:ext cx="2451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ru-RU" sz="1200" dirty="0">
                  <a:solidFill>
                    <a:srgbClr val="2B2A28"/>
                  </a:solidFill>
                </a:rPr>
                <a:t>государственное финансирование</a:t>
              </a:r>
              <a:endParaRPr lang="ru-RU" sz="1200" kern="1200" dirty="0">
                <a:solidFill>
                  <a:srgbClr val="2B2A28"/>
                </a:solidFill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12" y="649731"/>
            <a:ext cx="1556163" cy="7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8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4191" y="1690689"/>
            <a:ext cx="4870676" cy="126841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None/>
            </a:pP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 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 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 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 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 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 Здесь какой-то текст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 </a:t>
            </a:r>
            <a:r>
              <a:rPr lang="ru-RU" dirty="0" err="1">
                <a:solidFill>
                  <a:srgbClr val="7342BA"/>
                </a:solidFill>
                <a:latin typeface="Verano Sans SemiBold" panose="020F0502020204030203" pitchFamily="34" charset="0"/>
              </a:rPr>
              <a:t>текст</a:t>
            </a: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.</a:t>
            </a: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6096000" y="2267346"/>
            <a:ext cx="5400675" cy="3638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SzPct val="150000"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endParaRPr lang="ru-RU" sz="1400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</a:pPr>
            <a:endParaRPr lang="ru-RU" sz="1600" dirty="0"/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624191" y="671969"/>
            <a:ext cx="9063251" cy="536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343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ЗАГОЛОВОК</a:t>
            </a:r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624191" y="3779157"/>
            <a:ext cx="4894263" cy="193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None/>
            </a:pPr>
            <a:r>
              <a:rPr lang="ru-RU" sz="1400" dirty="0"/>
              <a:t>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Здесь какой-то текст </a:t>
            </a:r>
            <a:r>
              <a:rPr lang="ru-RU" sz="1400" dirty="0" err="1"/>
              <a:t>текст</a:t>
            </a:r>
            <a:r>
              <a:rPr lang="ru-RU" sz="1400" dirty="0"/>
              <a:t> </a:t>
            </a:r>
            <a:r>
              <a:rPr lang="ru-RU" sz="1400" dirty="0" err="1"/>
              <a:t>текст</a:t>
            </a:r>
            <a:r>
              <a:rPr lang="ru-RU" sz="1400" dirty="0"/>
              <a:t>. </a:t>
            </a: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095999" y="1690689"/>
            <a:ext cx="4847089" cy="341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7342BA"/>
              </a:buClr>
              <a:buFont typeface="Arial" panose="020B0604020202020204" pitchFamily="34" charset="0"/>
              <a:buNone/>
            </a:pPr>
            <a:r>
              <a:rPr lang="ru-RU" dirty="0">
                <a:solidFill>
                  <a:srgbClr val="7342BA"/>
                </a:solidFill>
                <a:latin typeface="Verano Sans SemiBold" panose="020F0502020204030203" pitchFamily="34" charset="0"/>
              </a:rPr>
              <a:t>Подзаголовок:</a:t>
            </a:r>
            <a:endParaRPr lang="ru-RU" sz="1050" dirty="0">
              <a:solidFill>
                <a:srgbClr val="7342BA"/>
              </a:solidFill>
              <a:latin typeface="Verano Sans SemiBold" panose="020F050202020403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12" y="649731"/>
            <a:ext cx="1556163" cy="7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5"/>
          <p:cNvSpPr txBox="1">
            <a:spLocks/>
          </p:cNvSpPr>
          <p:nvPr/>
        </p:nvSpPr>
        <p:spPr>
          <a:xfrm>
            <a:off x="613459" y="5810491"/>
            <a:ext cx="2420028" cy="397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342BA"/>
              </a:buClr>
              <a:buSzPct val="150000"/>
              <a:buNone/>
            </a:pPr>
            <a:r>
              <a:rPr lang="ru-RU" sz="1400" dirty="0"/>
              <a:t>Подпись к фото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274" r="8906" b="4513"/>
          <a:stretch/>
        </p:blipFill>
        <p:spPr>
          <a:xfrm>
            <a:off x="3715657" y="765175"/>
            <a:ext cx="7781018" cy="5359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649731"/>
            <a:ext cx="1556163" cy="7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20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13200" y="4483100"/>
            <a:ext cx="7483475" cy="93503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4000" dirty="0">
                <a:solidFill>
                  <a:srgbClr val="7342BA"/>
                </a:solidFill>
              </a:rPr>
              <a:t/>
            </a:r>
            <a:br>
              <a:rPr lang="ru-RU" sz="4000" dirty="0">
                <a:solidFill>
                  <a:srgbClr val="7342BA"/>
                </a:solidFill>
              </a:rPr>
            </a:br>
            <a:r>
              <a:rPr lang="ru-RU" sz="4000" dirty="0">
                <a:solidFill>
                  <a:srgbClr val="7342BA"/>
                </a:solidFill>
              </a:rPr>
              <a:t>НАЗВАНИЕ ОТДЕЛЬНОГО </a:t>
            </a:r>
            <a:br>
              <a:rPr lang="ru-RU" sz="4000" dirty="0">
                <a:solidFill>
                  <a:srgbClr val="7342BA"/>
                </a:solidFill>
              </a:rPr>
            </a:br>
            <a:r>
              <a:rPr lang="ru-RU" sz="4000" dirty="0">
                <a:solidFill>
                  <a:srgbClr val="7342BA"/>
                </a:solidFill>
              </a:rPr>
              <a:t>РАЗДЕЛА ПРЕЗЕНТАЦИИ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65175"/>
            <a:ext cx="4175357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68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Verano Sans ExtraBold"/>
        <a:ea typeface=""/>
        <a:cs typeface=""/>
      </a:majorFont>
      <a:minorFont>
        <a:latin typeface="Onest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300</Words>
  <Application>Microsoft Office PowerPoint</Application>
  <PresentationFormat>Широкоэкранный</PresentationFormat>
  <Paragraphs>43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Verano Sans</vt:lpstr>
      <vt:lpstr>Arial</vt:lpstr>
      <vt:lpstr>Onest Medium</vt:lpstr>
      <vt:lpstr>Verano Sans SemiBold</vt:lpstr>
      <vt:lpstr>Onest Regular</vt:lpstr>
      <vt:lpstr>Verano Sans ExtraBold</vt:lpstr>
      <vt:lpstr>Тема Office</vt:lpstr>
      <vt:lpstr>Крупно название  доклада</vt:lpstr>
      <vt:lpstr>ЗАГОЛОВОК </vt:lpstr>
      <vt:lpstr>СТАТИСТИКА </vt:lpstr>
      <vt:lpstr>Презентация PowerPoint</vt:lpstr>
      <vt:lpstr>Презентация PowerPoint</vt:lpstr>
      <vt:lpstr> НАЗВАНИЕ ОТДЕЛЬНОГО  РАЗДЕЛА ПРЕЗЕНТАЦИИ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01</dc:creator>
  <cp:lastModifiedBy>Теряева Анна Дмитриевна</cp:lastModifiedBy>
  <cp:revision>45</cp:revision>
  <dcterms:created xsi:type="dcterms:W3CDTF">2024-08-23T03:05:28Z</dcterms:created>
  <dcterms:modified xsi:type="dcterms:W3CDTF">2024-09-05T05:18:03Z</dcterms:modified>
</cp:coreProperties>
</file>